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3567"/>
  </p:normalViewPr>
  <p:slideViewPr>
    <p:cSldViewPr snapToGrid="0" snapToObjects="1">
      <p:cViewPr varScale="1">
        <p:scale>
          <a:sx n="111" d="100"/>
          <a:sy n="111" d="100"/>
        </p:scale>
        <p:origin x="168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GB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29/5/17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213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29/5/17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028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29/5/17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89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29/5/17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29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29/5/17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099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GB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GB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29/5/17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16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GB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GB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29/5/17</a:t>
            </a:fld>
            <a:endParaRPr lang="en-GB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698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29/5/17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787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29/5/17</a:t>
            </a:fld>
            <a:endParaRPr lang="en-GB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977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29/5/17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901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n-GB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29/5/17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68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84F05-1252-BC4A-924B-3FDD336BA21E}" type="datetimeFigureOut">
              <a:rPr lang="es-ES" smtClean="0"/>
              <a:t>29/5/17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809AB-3754-4244-BC45-F7375FEECAA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745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 en </a:t>
            </a:r>
            <a:r>
              <a:rPr lang="en-GB" dirty="0" err="1" smtClean="0"/>
              <a:t>Biomedicina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Introducción</a:t>
            </a:r>
            <a:r>
              <a:rPr lang="en-GB" dirty="0" smtClean="0"/>
              <a:t> a R y al </a:t>
            </a:r>
            <a:r>
              <a:rPr lang="en-GB" i="1" dirty="0" smtClean="0"/>
              <a:t>“</a:t>
            </a:r>
            <a:r>
              <a:rPr lang="en-GB" i="1" dirty="0" err="1" smtClean="0"/>
              <a:t>tidyverse</a:t>
            </a:r>
            <a:r>
              <a:rPr lang="en-GB" i="1" dirty="0" smtClean="0"/>
              <a:t>”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37051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¿</a:t>
            </a:r>
            <a:r>
              <a:rPr lang="en-GB" dirty="0" err="1" smtClean="0"/>
              <a:t>Que</a:t>
            </a:r>
            <a:r>
              <a:rPr lang="en-GB" dirty="0" smtClean="0"/>
              <a:t> </a:t>
            </a:r>
            <a:r>
              <a:rPr lang="en-GB" dirty="0" err="1" smtClean="0"/>
              <a:t>es</a:t>
            </a:r>
            <a:r>
              <a:rPr lang="en-GB" dirty="0" smtClean="0"/>
              <a:t> R?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i="1" dirty="0" smtClean="0"/>
              <a:t>“R </a:t>
            </a:r>
            <a:r>
              <a:rPr lang="en-GB" i="1" dirty="0" err="1" smtClean="0"/>
              <a:t>es</a:t>
            </a:r>
            <a:r>
              <a:rPr lang="en-GB" i="1" dirty="0"/>
              <a:t> </a:t>
            </a:r>
            <a:r>
              <a:rPr lang="en-GB" i="1" dirty="0" smtClean="0"/>
              <a:t>un </a:t>
            </a:r>
            <a:r>
              <a:rPr lang="en-GB" i="1" dirty="0" err="1" smtClean="0"/>
              <a:t>entorno</a:t>
            </a:r>
            <a:r>
              <a:rPr lang="en-GB" i="1" dirty="0" smtClean="0"/>
              <a:t> y </a:t>
            </a:r>
            <a:r>
              <a:rPr lang="en-GB" i="1" dirty="0" err="1" smtClean="0"/>
              <a:t>lenguaje</a:t>
            </a:r>
            <a:r>
              <a:rPr lang="en-GB" i="1" dirty="0" smtClean="0"/>
              <a:t> de </a:t>
            </a:r>
            <a:r>
              <a:rPr lang="en-GB" i="1" dirty="0" err="1" smtClean="0"/>
              <a:t>programación</a:t>
            </a:r>
            <a:r>
              <a:rPr lang="en-GB" i="1" dirty="0" smtClean="0"/>
              <a:t> con un </a:t>
            </a:r>
            <a:r>
              <a:rPr lang="en-GB" i="1" dirty="0" err="1" smtClean="0"/>
              <a:t>enfoque</a:t>
            </a:r>
            <a:r>
              <a:rPr lang="en-GB" i="1" dirty="0" smtClean="0"/>
              <a:t> al </a:t>
            </a:r>
            <a:r>
              <a:rPr lang="en-GB" i="1" dirty="0" err="1" smtClean="0"/>
              <a:t>análisis</a:t>
            </a:r>
            <a:r>
              <a:rPr lang="en-GB" i="1" dirty="0" smtClean="0"/>
              <a:t> </a:t>
            </a:r>
            <a:r>
              <a:rPr lang="en-GB" i="1" dirty="0" err="1" smtClean="0"/>
              <a:t>estadístico</a:t>
            </a:r>
            <a:r>
              <a:rPr lang="en-GB" i="1" dirty="0" smtClean="0"/>
              <a:t>.”</a:t>
            </a:r>
          </a:p>
          <a:p>
            <a:r>
              <a:rPr lang="en-GB" dirty="0" err="1" smtClean="0"/>
              <a:t>Propiedades</a:t>
            </a:r>
            <a:r>
              <a:rPr lang="en-GB" dirty="0" smtClean="0"/>
              <a:t> de R:</a:t>
            </a:r>
          </a:p>
          <a:p>
            <a:pPr lvl="1"/>
            <a:r>
              <a:rPr lang="en-GB" dirty="0" smtClean="0"/>
              <a:t>Multi </a:t>
            </a:r>
            <a:r>
              <a:rPr lang="en-GB" dirty="0" err="1" smtClean="0"/>
              <a:t>plataforma</a:t>
            </a:r>
            <a:r>
              <a:rPr lang="en-GB" dirty="0" smtClean="0"/>
              <a:t> (Linux, Windows, </a:t>
            </a:r>
            <a:r>
              <a:rPr lang="en-GB" dirty="0" err="1" smtClean="0"/>
              <a:t>MacOS</a:t>
            </a:r>
            <a:r>
              <a:rPr lang="en-GB" dirty="0" smtClean="0"/>
              <a:t>).</a:t>
            </a:r>
          </a:p>
          <a:p>
            <a:pPr lvl="1"/>
            <a:r>
              <a:rPr lang="en-GB" dirty="0" err="1" smtClean="0"/>
              <a:t>Libre</a:t>
            </a:r>
            <a:r>
              <a:rPr lang="en-GB" dirty="0" smtClean="0"/>
              <a:t> -&gt; GRATUITO!!.</a:t>
            </a:r>
          </a:p>
          <a:p>
            <a:pPr lvl="1"/>
            <a:r>
              <a:rPr lang="en-GB" dirty="0" smtClean="0"/>
              <a:t>Miles de </a:t>
            </a:r>
            <a:r>
              <a:rPr lang="en-GB" dirty="0" err="1" smtClean="0"/>
              <a:t>paquetes</a:t>
            </a:r>
            <a:r>
              <a:rPr lang="en-GB" dirty="0" smtClean="0"/>
              <a:t> </a:t>
            </a:r>
            <a:r>
              <a:rPr lang="en-GB" dirty="0" err="1" smtClean="0"/>
              <a:t>para</a:t>
            </a:r>
            <a:r>
              <a:rPr lang="en-GB" dirty="0" smtClean="0"/>
              <a:t> </a:t>
            </a:r>
            <a:r>
              <a:rPr lang="en-GB" dirty="0" err="1" smtClean="0"/>
              <a:t>hacer</a:t>
            </a:r>
            <a:r>
              <a:rPr lang="en-GB" dirty="0" smtClean="0"/>
              <a:t> miles de </a:t>
            </a:r>
            <a:r>
              <a:rPr lang="en-GB" dirty="0" err="1" smtClean="0"/>
              <a:t>cosas</a:t>
            </a:r>
            <a:r>
              <a:rPr lang="en-GB" dirty="0" smtClean="0"/>
              <a:t>.</a:t>
            </a:r>
          </a:p>
          <a:p>
            <a:pPr lvl="2"/>
            <a:r>
              <a:rPr lang="en-GB" dirty="0" smtClean="0"/>
              <a:t>CRAN</a:t>
            </a:r>
          </a:p>
          <a:p>
            <a:pPr lvl="2"/>
            <a:r>
              <a:rPr lang="en-GB" dirty="0" err="1" smtClean="0"/>
              <a:t>BioConductor</a:t>
            </a:r>
            <a:endParaRPr lang="en-GB" dirty="0" smtClean="0"/>
          </a:p>
          <a:p>
            <a:pPr lvl="2"/>
            <a:r>
              <a:rPr lang="en-GB" dirty="0" smtClean="0"/>
              <a:t>R-Forge</a:t>
            </a:r>
          </a:p>
          <a:p>
            <a:pPr lvl="1"/>
            <a:r>
              <a:rPr lang="en-GB" dirty="0" err="1" smtClean="0"/>
              <a:t>Rapido</a:t>
            </a:r>
            <a:r>
              <a:rPr lang="en-GB" dirty="0" smtClean="0"/>
              <a:t> y </a:t>
            </a:r>
            <a:r>
              <a:rPr lang="en-GB" dirty="0" err="1" smtClean="0"/>
              <a:t>Versatil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709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¿Y </a:t>
            </a:r>
            <a:r>
              <a:rPr lang="en-GB" dirty="0" err="1" smtClean="0"/>
              <a:t>Rstudio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4" name="CuadroTexto 3"/>
          <p:cNvSpPr txBox="1"/>
          <p:nvPr/>
        </p:nvSpPr>
        <p:spPr>
          <a:xfrm>
            <a:off x="390689" y="1417638"/>
            <a:ext cx="8296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 err="1" smtClean="0"/>
              <a:t>RStudio</a:t>
            </a:r>
            <a:r>
              <a:rPr lang="en-GB" sz="3000" dirty="0" smtClean="0"/>
              <a:t> </a:t>
            </a:r>
            <a:r>
              <a:rPr lang="en-GB" sz="3000" dirty="0" err="1" smtClean="0"/>
              <a:t>es</a:t>
            </a:r>
            <a:r>
              <a:rPr lang="en-GB" sz="3000" dirty="0" smtClean="0"/>
              <a:t> un </a:t>
            </a:r>
            <a:r>
              <a:rPr lang="en-GB" sz="3000" dirty="0" err="1"/>
              <a:t>E</a:t>
            </a:r>
            <a:r>
              <a:rPr lang="en-GB" sz="3000" dirty="0" err="1" smtClean="0"/>
              <a:t>ntorno</a:t>
            </a:r>
            <a:r>
              <a:rPr lang="en-GB" sz="3000" dirty="0" smtClean="0"/>
              <a:t> de </a:t>
            </a:r>
            <a:r>
              <a:rPr lang="en-GB" sz="3000" dirty="0" err="1" smtClean="0"/>
              <a:t>Desarrollo</a:t>
            </a:r>
            <a:r>
              <a:rPr lang="en-GB" sz="3000" dirty="0" smtClean="0"/>
              <a:t> </a:t>
            </a:r>
            <a:r>
              <a:rPr lang="en-GB" sz="3000" dirty="0" err="1" smtClean="0"/>
              <a:t>Integrado</a:t>
            </a:r>
            <a:r>
              <a:rPr lang="en-GB" sz="3000" dirty="0" smtClean="0"/>
              <a:t> (IDE)</a:t>
            </a:r>
            <a:endParaRPr lang="en-GB" sz="3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793" y="2136185"/>
            <a:ext cx="5390756" cy="44875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89" y="1181085"/>
            <a:ext cx="8145291" cy="54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7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¿Y </a:t>
            </a:r>
            <a:r>
              <a:rPr lang="en-GB" i="1" dirty="0" err="1" smtClean="0"/>
              <a:t>tidyverse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Es</a:t>
            </a:r>
            <a:r>
              <a:rPr lang="en-GB" dirty="0" smtClean="0"/>
              <a:t> un </a:t>
            </a:r>
            <a:r>
              <a:rPr lang="en-GB" dirty="0" err="1" smtClean="0"/>
              <a:t>conjunto</a:t>
            </a:r>
            <a:r>
              <a:rPr lang="en-GB" dirty="0" smtClean="0"/>
              <a:t> de </a:t>
            </a:r>
            <a:r>
              <a:rPr lang="en-GB" dirty="0" err="1" smtClean="0"/>
              <a:t>herramientas</a:t>
            </a:r>
            <a:r>
              <a:rPr lang="en-GB" dirty="0" smtClean="0"/>
              <a:t> (packages) con </a:t>
            </a:r>
            <a:r>
              <a:rPr lang="en-GB" dirty="0" err="1" smtClean="0"/>
              <a:t>una</a:t>
            </a:r>
            <a:r>
              <a:rPr lang="en-GB" dirty="0" smtClean="0"/>
              <a:t> </a:t>
            </a:r>
            <a:r>
              <a:rPr lang="en-GB" dirty="0" err="1" smtClean="0"/>
              <a:t>filosofia</a:t>
            </a:r>
            <a:r>
              <a:rPr lang="en-GB" dirty="0" smtClean="0"/>
              <a:t> </a:t>
            </a:r>
            <a:r>
              <a:rPr lang="en-GB" dirty="0" err="1" smtClean="0"/>
              <a:t>comun</a:t>
            </a:r>
            <a:r>
              <a:rPr lang="en-GB" dirty="0" smtClean="0"/>
              <a:t>: “</a:t>
            </a:r>
            <a:r>
              <a:rPr lang="en-GB" dirty="0" err="1" smtClean="0"/>
              <a:t>Facil</a:t>
            </a:r>
            <a:r>
              <a:rPr lang="en-GB" dirty="0" smtClean="0"/>
              <a:t> de </a:t>
            </a:r>
            <a:r>
              <a:rPr lang="en-GB" dirty="0" err="1" smtClean="0"/>
              <a:t>escribir</a:t>
            </a:r>
            <a:r>
              <a:rPr lang="en-GB" dirty="0" smtClean="0"/>
              <a:t>, </a:t>
            </a:r>
            <a:r>
              <a:rPr lang="en-GB" dirty="0" err="1" smtClean="0"/>
              <a:t>Facil</a:t>
            </a:r>
            <a:r>
              <a:rPr lang="en-GB" dirty="0" smtClean="0"/>
              <a:t> de leer” </a:t>
            </a:r>
            <a:r>
              <a:rPr lang="en-GB" dirty="0" err="1" smtClean="0"/>
              <a:t>creados</a:t>
            </a:r>
            <a:r>
              <a:rPr lang="en-GB" dirty="0" smtClean="0"/>
              <a:t> </a:t>
            </a:r>
            <a:r>
              <a:rPr lang="en-GB" dirty="0" err="1" smtClean="0"/>
              <a:t>para</a:t>
            </a:r>
            <a:r>
              <a:rPr lang="en-GB" dirty="0" smtClean="0"/>
              <a:t> el </a:t>
            </a:r>
            <a:r>
              <a:rPr lang="en-GB" dirty="0" err="1" smtClean="0"/>
              <a:t>manejo</a:t>
            </a:r>
            <a:r>
              <a:rPr lang="en-GB" dirty="0" smtClean="0"/>
              <a:t> y </a:t>
            </a:r>
            <a:r>
              <a:rPr lang="en-GB" dirty="0" err="1" smtClean="0"/>
              <a:t>analisis</a:t>
            </a:r>
            <a:r>
              <a:rPr lang="en-GB" dirty="0" smtClean="0"/>
              <a:t> de </a:t>
            </a:r>
            <a:r>
              <a:rPr lang="en-GB" dirty="0" err="1" smtClean="0"/>
              <a:t>datos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344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</a:t>
            </a:r>
            <a:r>
              <a:rPr lang="es-ES_tradnl" dirty="0" err="1" smtClean="0"/>
              <a:t>Porqu</a:t>
            </a:r>
            <a:r>
              <a:rPr lang="es-ES" dirty="0" smtClean="0"/>
              <a:t>é</a:t>
            </a:r>
            <a:r>
              <a:rPr lang="es-ES_tradnl" dirty="0" smtClean="0"/>
              <a:t> aprender R?</a:t>
            </a:r>
            <a:endParaRPr lang="es-ES_tradn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0" y="1988837"/>
            <a:ext cx="6388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9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</a:t>
            </a:r>
            <a:r>
              <a:rPr lang="es-ES_tradnl" dirty="0" err="1" smtClean="0"/>
              <a:t>Porqu</a:t>
            </a:r>
            <a:r>
              <a:rPr lang="es-ES" dirty="0" smtClean="0"/>
              <a:t>é</a:t>
            </a:r>
            <a:r>
              <a:rPr lang="es-ES_tradnl" dirty="0" smtClean="0"/>
              <a:t> aprender R?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12" y="1626609"/>
            <a:ext cx="7216976" cy="437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</a:t>
            </a:r>
            <a:r>
              <a:rPr lang="es-ES_tradnl" dirty="0" err="1" smtClean="0"/>
              <a:t>Porqu</a:t>
            </a:r>
            <a:r>
              <a:rPr lang="es-ES" dirty="0" smtClean="0"/>
              <a:t>é</a:t>
            </a:r>
            <a:r>
              <a:rPr lang="es-ES_tradnl" dirty="0" smtClean="0"/>
              <a:t> aprender R?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567" y="1518815"/>
            <a:ext cx="6634866" cy="454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6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¿Porqué aprender R?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640" y="1762245"/>
            <a:ext cx="6794339" cy="424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01" y="2534856"/>
            <a:ext cx="2995567" cy="15820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850" y="1899293"/>
            <a:ext cx="2853159" cy="2853159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 smtClean="0"/>
              <a:t>¿Porqué aprender R?</a:t>
            </a:r>
            <a:endParaRPr lang="es-ES_tradnl" dirty="0"/>
          </a:p>
        </p:txBody>
      </p:sp>
      <p:sp>
        <p:nvSpPr>
          <p:cNvPr id="7" name="Flecha derecha 6"/>
          <p:cNvSpPr/>
          <p:nvPr/>
        </p:nvSpPr>
        <p:spPr>
          <a:xfrm>
            <a:off x="3738623" y="3183038"/>
            <a:ext cx="1551007" cy="4051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08415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2125</TotalTime>
  <Words>141</Words>
  <Application>Microsoft Macintosh PowerPoint</Application>
  <PresentationFormat>Presentación en pantalla (4:3)</PresentationFormat>
  <Paragraphs>21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Calibri</vt:lpstr>
      <vt:lpstr>Arial</vt:lpstr>
      <vt:lpstr>Tema de Office</vt:lpstr>
      <vt:lpstr>R en Biomedicina</vt:lpstr>
      <vt:lpstr>¿Que es R?</vt:lpstr>
      <vt:lpstr>¿Y Rstudio?</vt:lpstr>
      <vt:lpstr>¿Y tidyverse?</vt:lpstr>
      <vt:lpstr>¿Porqué aprender R?</vt:lpstr>
      <vt:lpstr>¿Porqué aprender R?</vt:lpstr>
      <vt:lpstr>¿Porqué aprender R?</vt:lpstr>
      <vt:lpstr>¿Porqué aprender R?</vt:lpstr>
      <vt:lpstr>¿Porqué aprender R?</vt:lpstr>
    </vt:vector>
  </TitlesOfParts>
  <Company>MacBook Air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en Biomedicina</dc:title>
  <dc:creator>Val Fernandez Lanza</dc:creator>
  <cp:lastModifiedBy>Val Fernandez Lanza</cp:lastModifiedBy>
  <cp:revision>6</cp:revision>
  <dcterms:created xsi:type="dcterms:W3CDTF">2016-10-24T10:09:15Z</dcterms:created>
  <dcterms:modified xsi:type="dcterms:W3CDTF">2017-05-30T11:01:49Z</dcterms:modified>
</cp:coreProperties>
</file>